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3716000" cy="19507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84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614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389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2928" y="150"/>
      </p:cViewPr>
      <p:guideLst>
        <p:guide orient="horz" pos="6144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r-Latn-C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D33098-1775-4E85-9E14-FE78940A65C7}" type="datetimeFigureOut">
              <a:rPr lang="sr-Latn-CS"/>
              <a:pPr/>
              <a:t>15.2.2023.</a:t>
            </a:fld>
            <a:endParaRPr lang="sr-Latn-C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r-Latn-C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882064-4C78-4CFF-9C8B-042D61D77746}" type="slidenum">
              <a:rPr lang="sr-Latn-CS"/>
              <a:pPr/>
              <a:t>‹N›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5C3A0C5A-7EFA-4049-8E0E-BA9BC397DEAE}" type="datetimeFigureOut">
              <a:rPr lang="de-DE"/>
              <a:pPr>
                <a:defRPr/>
              </a:pPr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685800"/>
            <a:ext cx="240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FBB2DE7D-F9C6-452B-A779-380936C2AFE0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>
                <a:ea typeface="ヒラギノ角ゴ Pro W3"/>
                <a:cs typeface="ヒラギノ角ゴ Pro W3"/>
              </a:rPr>
              <a:t>Please export the PowerPoint document as a PDF (File – Save as – PDF) and upload the PDF into the system. Please use the font in the document or a similar one and do not use a font size smaller than 16.</a:t>
            </a:r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B51A9-EA6C-403C-A6D0-1C7FFCB78190}" type="slidenum">
              <a:rPr lang="de-DE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</a:t>
            </a:fld>
            <a:endParaRPr lang="de-DE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"/>
            <a:ext cx="13716003" cy="195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3457577" cy="19507203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0358" y="3192499"/>
            <a:ext cx="9890522" cy="6791396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0358" y="10245797"/>
            <a:ext cx="9890522" cy="470972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01578" y="15389020"/>
            <a:ext cx="3086100" cy="1038578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0356" y="15389020"/>
            <a:ext cx="5765498" cy="10385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3405" y="15389015"/>
            <a:ext cx="867476" cy="1038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4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7" y="12244382"/>
            <a:ext cx="11151399" cy="233061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4087" y="1724945"/>
            <a:ext cx="11151399" cy="9386035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36" y="14574990"/>
            <a:ext cx="11149716" cy="194125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5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40" y="1733973"/>
            <a:ext cx="11144199" cy="97536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87" y="12571308"/>
            <a:ext cx="11142516" cy="3901437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2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989" y="1733975"/>
            <a:ext cx="10465596" cy="781775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5726" y="9573140"/>
            <a:ext cx="9846336" cy="1561509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87" y="12259325"/>
            <a:ext cx="11144253" cy="423678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044869" y="2043614"/>
            <a:ext cx="685800" cy="1663363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726210" y="7864809"/>
            <a:ext cx="685800" cy="1663363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8" y="6070165"/>
            <a:ext cx="11144252" cy="714477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35" y="13248441"/>
            <a:ext cx="11142569" cy="3244498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1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4091" y="1733973"/>
            <a:ext cx="11144249" cy="5418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4087" y="7607361"/>
            <a:ext cx="3596511" cy="195072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84089" y="9558082"/>
            <a:ext cx="3594648" cy="691466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9113" y="7616384"/>
            <a:ext cx="3582434" cy="195072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79113" y="9567104"/>
            <a:ext cx="3583437" cy="691466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33998" y="7607361"/>
            <a:ext cx="3594339" cy="195072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833998" y="9558082"/>
            <a:ext cx="3594339" cy="691466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7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4089" y="1733973"/>
            <a:ext cx="11144249" cy="54186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4090" y="12528629"/>
            <a:ext cx="3594645" cy="163914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4090" y="7586128"/>
            <a:ext cx="3594645" cy="43349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7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4090" y="14167778"/>
            <a:ext cx="3594645" cy="2326309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0185" y="12528629"/>
            <a:ext cx="3600450" cy="163914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0186" y="7586128"/>
            <a:ext cx="3598808" cy="43349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7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48543" y="14167771"/>
            <a:ext cx="3600450" cy="230497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34139" y="12528626"/>
            <a:ext cx="3589584" cy="163914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833999" y="7586128"/>
            <a:ext cx="3594341" cy="43349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7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833998" y="14167767"/>
            <a:ext cx="3594339" cy="2304981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3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2702" y="1733975"/>
            <a:ext cx="2255637" cy="14738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4086" y="1733975"/>
            <a:ext cx="8717165" cy="147387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284091" y="1759340"/>
            <a:ext cx="11144249" cy="42057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284091" y="6398541"/>
            <a:ext cx="11144249" cy="10074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9037" y="16734656"/>
            <a:ext cx="3086100" cy="1038578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089" y="16734653"/>
            <a:ext cx="7019223" cy="10385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862" y="16734650"/>
            <a:ext cx="867476" cy="1038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8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7" y="4036914"/>
            <a:ext cx="11144250" cy="8114452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087" y="12584852"/>
            <a:ext cx="11144250" cy="391047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4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4087" y="6398538"/>
            <a:ext cx="5488188" cy="10074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7" y="6398538"/>
            <a:ext cx="5484612" cy="10074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9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87" y="1761074"/>
            <a:ext cx="11144250" cy="4203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354" y="6398538"/>
            <a:ext cx="5153924" cy="234357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4088" y="8742111"/>
            <a:ext cx="5488190" cy="7730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77989" y="6398535"/>
            <a:ext cx="5150348" cy="234357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8742111"/>
            <a:ext cx="5484612" cy="7730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7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9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044" y="1733976"/>
            <a:ext cx="4338042" cy="466455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726" y="1685806"/>
            <a:ext cx="6627611" cy="1478694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044" y="6398538"/>
            <a:ext cx="4338042" cy="10074209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092" y="1733973"/>
            <a:ext cx="5630943" cy="466456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49300" y="1733973"/>
            <a:ext cx="5179040" cy="14738779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4088" y="6398538"/>
            <a:ext cx="5630946" cy="10074209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2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"/>
            <a:ext cx="13716003" cy="195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3562661" cy="19507203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4091" y="1759340"/>
            <a:ext cx="11144249" cy="4205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091" y="6398541"/>
            <a:ext cx="11144249" cy="10074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9037" y="16734656"/>
            <a:ext cx="3086100" cy="1038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4089" y="16734653"/>
            <a:ext cx="7019223" cy="1038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0862" y="16734650"/>
            <a:ext cx="867476" cy="1038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49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808731" y="446345"/>
            <a:ext cx="10620000" cy="3276000"/>
          </a:xfrm>
          <a:prstGeom prst="rect">
            <a:avLst/>
          </a:prstGeom>
          <a:solidFill>
            <a:srgbClr val="0070C0"/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337" name="Rectangle 1"/>
          <p:cNvSpPr>
            <a:spLocks/>
          </p:cNvSpPr>
          <p:nvPr/>
        </p:nvSpPr>
        <p:spPr bwMode="auto">
          <a:xfrm>
            <a:off x="9855200" y="17475200"/>
            <a:ext cx="3048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110000"/>
              </a:lnSpc>
            </a:pPr>
            <a:endParaRPr lang="en-US" sz="4800" dirty="0">
              <a:solidFill>
                <a:schemeClr val="tx1"/>
              </a:solidFill>
              <a:latin typeface="Times New Roman Bold" pitchFamily="18" charset="0"/>
              <a:ea typeface="ヒラギノ角ゴ Pro W3"/>
              <a:cs typeface="ヒラギノ角ゴ Pro W3"/>
              <a:sym typeface="Times New Roman Bold" pitchFamily="18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320328" y="7987556"/>
            <a:ext cx="12090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This is to certify that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  <a:sym typeface="Helvetica" pitchFamily="34" charset="0"/>
            </a:endParaRP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1313384" y="5073080"/>
            <a:ext cx="115691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Management Committee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of the COST Action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CA20121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Certificate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  <a:sym typeface="Helvetica" pitchFamily="34" charset="0"/>
            </a:endParaRPr>
          </a:p>
        </p:txBody>
      </p:sp>
      <p:pic>
        <p:nvPicPr>
          <p:cNvPr id="2" name="Content Placeholder 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347" y="464568"/>
            <a:ext cx="3608406" cy="162000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25" y="2074549"/>
            <a:ext cx="3600000" cy="162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149" y="464568"/>
            <a:ext cx="6984776" cy="3240360"/>
          </a:xfrm>
          <a:prstGeom prst="rect">
            <a:avLst/>
          </a:prstGeom>
        </p:spPr>
      </p:pic>
      <p:sp>
        <p:nvSpPr>
          <p:cNvPr id="16" name="Rectangle 5"/>
          <p:cNvSpPr>
            <a:spLocks/>
          </p:cNvSpPr>
          <p:nvPr/>
        </p:nvSpPr>
        <p:spPr bwMode="auto">
          <a:xfrm>
            <a:off x="1392336" y="9317856"/>
            <a:ext cx="12090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(First, last name, degree)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  <a:sym typeface="Helvetica" pitchFamily="34" charset="0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>
            <a:off x="1926456" y="9389864"/>
            <a:ext cx="1000800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>
            <a:spLocks/>
          </p:cNvSpPr>
          <p:nvPr/>
        </p:nvSpPr>
        <p:spPr bwMode="auto">
          <a:xfrm>
            <a:off x="1320328" y="10830024"/>
            <a:ext cx="12090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participated in the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  <a:sym typeface="Helvetica" pitchFamily="34" charset="0"/>
            </a:endParaRP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560772" y="11723836"/>
            <a:ext cx="1259445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1st REDOX WEBINAR on NRF2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and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Metabolic Diseases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  <a:sym typeface="Helvetica" pitchFamily="34" charset="0"/>
            </a:endParaRPr>
          </a:p>
        </p:txBody>
      </p:sp>
      <p:sp>
        <p:nvSpPr>
          <p:cNvPr id="23" name="Rectangle 5"/>
          <p:cNvSpPr>
            <a:spLocks/>
          </p:cNvSpPr>
          <p:nvPr/>
        </p:nvSpPr>
        <p:spPr bwMode="auto">
          <a:xfrm>
            <a:off x="1032296" y="13206288"/>
            <a:ext cx="12090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at www.antiox.it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  <a:sym typeface="Helvetica" pitchFamily="34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1313384" y="13892212"/>
            <a:ext cx="12090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July 7th, 2022, 15:00-17:00 (CEST)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  <a:sym typeface="Helvetica" pitchFamily="34" charset="0"/>
            </a:endParaRPr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1313384" y="15692412"/>
            <a:ext cx="12090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Antonio Cuadrado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  <a:sym typeface="Helvetica" pitchFamily="34" charset="0"/>
              </a:rPr>
              <a:t>Action Chair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  <a:sym typeface="Helvetica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61456" y="17386448"/>
            <a:ext cx="10585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action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CA20121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“Bench to Bedside transition for Pharmacological regulation of NRF2 in non communicable diseases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https://benbedphar.org/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B459DE688DDF4FBA6668462B43B767" ma:contentTypeVersion="13" ma:contentTypeDescription="Creare un nuovo documento." ma:contentTypeScope="" ma:versionID="299e7b0b464cffebb45cff9ba6f6918b">
  <xsd:schema xmlns:xsd="http://www.w3.org/2001/XMLSchema" xmlns:xs="http://www.w3.org/2001/XMLSchema" xmlns:p="http://schemas.microsoft.com/office/2006/metadata/properties" xmlns:ns3="bdaa4908-1f5e-4746-9491-1bcb95f3834f" xmlns:ns4="5cfc83e2-be08-4e56-b9ff-a415de6bd46e" targetNamespace="http://schemas.microsoft.com/office/2006/metadata/properties" ma:root="true" ma:fieldsID="c934d58fa66a7d6ae07f60d2852252c6" ns3:_="" ns4:_="">
    <xsd:import namespace="bdaa4908-1f5e-4746-9491-1bcb95f3834f"/>
    <xsd:import namespace="5cfc83e2-be08-4e56-b9ff-a415de6bd4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a4908-1f5e-4746-9491-1bcb95f38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c83e2-be08-4e56-b9ff-a415de6bd46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5FF994-15B2-4BEB-AA1E-4ADACD8BB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aa4908-1f5e-4746-9491-1bcb95f3834f"/>
    <ds:schemaRef ds:uri="5cfc83e2-be08-4e56-b9ff-a415de6bd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014807-24CF-400F-AC93-2885CA7AF8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654D3-7D92-44DA-926E-2A4993E0DFC9}">
  <ds:schemaRefs>
    <ds:schemaRef ds:uri="http://purl.org/dc/dcmitype/"/>
    <ds:schemaRef ds:uri="bdaa4908-1f5e-4746-9491-1bcb95f3834f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cfc83e2-be08-4e56-b9ff-a415de6bd46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162</TotalTime>
  <Pages>0</Pages>
  <Words>118</Words>
  <Characters>0</Characters>
  <Application>Microsoft Office PowerPoint</Application>
  <PresentationFormat>Personalizzato</PresentationFormat>
  <Lines>0</Lines>
  <Paragraphs>14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2" baseType="lpstr">
      <vt:lpstr>Arial</vt:lpstr>
      <vt:lpstr>Calibri</vt:lpstr>
      <vt:lpstr>Gill Sans</vt:lpstr>
      <vt:lpstr>Helvetica</vt:lpstr>
      <vt:lpstr>Times New Roman</vt:lpstr>
      <vt:lpstr>Times New Roman Bold</vt:lpstr>
      <vt:lpstr>Trebuchet MS</vt:lpstr>
      <vt:lpstr>Tw Cen MT</vt:lpstr>
      <vt:lpstr>ヒラギノ角ゴ Pro W3</vt:lpstr>
      <vt:lpstr>ヒラギノ角ゴ ProN W3</vt:lpstr>
      <vt:lpstr>Circuit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Aleksandra Buha Đorđević</dc:creator>
  <cp:keywords/>
  <dc:description/>
  <cp:lastModifiedBy>Buttari Brigitta</cp:lastModifiedBy>
  <cp:revision>13</cp:revision>
  <dcterms:modified xsi:type="dcterms:W3CDTF">2023-02-15T12:07:12Z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0x0101009DB459DE688DDF4FBA6668462B43B767</vt:lpwstr>
  </property>
</Properties>
</file>